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07" r:id="rId1"/>
    <p:sldMasterId id="2147483913" r:id="rId2"/>
  </p:sldMasterIdLst>
  <p:sldIdLst>
    <p:sldId id="256" r:id="rId3"/>
    <p:sldId id="435" r:id="rId4"/>
    <p:sldId id="437" r:id="rId5"/>
    <p:sldId id="438" r:id="rId6"/>
    <p:sldId id="439" r:id="rId7"/>
    <p:sldId id="453" r:id="rId8"/>
    <p:sldId id="454" r:id="rId9"/>
    <p:sldId id="456" r:id="rId10"/>
    <p:sldId id="457" r:id="rId11"/>
    <p:sldId id="458" r:id="rId12"/>
    <p:sldId id="459" r:id="rId13"/>
    <p:sldId id="460" r:id="rId14"/>
    <p:sldId id="440" r:id="rId15"/>
    <p:sldId id="461" r:id="rId16"/>
    <p:sldId id="441" r:id="rId17"/>
    <p:sldId id="462" r:id="rId18"/>
    <p:sldId id="442" r:id="rId19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60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9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08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367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54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C2C2C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9999" y="1515393"/>
            <a:ext cx="4025900" cy="3484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F062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44625" y="1515393"/>
            <a:ext cx="4077970" cy="3275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ECEEF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156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228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3219822"/>
            <a:ext cx="8352928" cy="6377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소단원 및 부제목</a:t>
            </a:r>
            <a:endParaRPr lang="en-US" altLang="ko-KR" smtClean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22851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27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1906" y="730389"/>
            <a:ext cx="9144000" cy="2268252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6858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 smtClean="0"/>
              <a:t> </a:t>
            </a:r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9976" y="4221528"/>
            <a:ext cx="8280920" cy="54006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68580" tIns="34290" rIns="68580" bIns="34290" rtlCol="0" anchor="ctr">
            <a:noAutofit/>
          </a:bodyPr>
          <a:lstStyle/>
          <a:p>
            <a:pPr algn="ctr"/>
            <a:r>
              <a:rPr lang="ko-KR" altLang="en-US" sz="1050" u="sng" dirty="0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50" u="sng" dirty="0" err="1" smtClean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050" u="sng" dirty="0" smtClean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-175594"/>
            <a:ext cx="1224136" cy="9059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137924"/>
            <a:ext cx="648072" cy="4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50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3268270"/>
            <a:ext cx="8072494" cy="53579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3395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560"/>
            <a:ext cx="8229600" cy="43694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822048"/>
            <a:ext cx="2895600" cy="21905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822048"/>
            <a:ext cx="2133600" cy="219059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1255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465516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901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8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"/>
            <a:ext cx="9144000" cy="2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297"/>
            <a:ext cx="9144000" cy="18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465516"/>
            <a:ext cx="8229600" cy="419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09104"/>
            <a:ext cx="8229600" cy="302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-110139"/>
            <a:ext cx="738064" cy="546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590160"/>
            <a:ext cx="738064" cy="5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5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sz="15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200" kern="1200">
          <a:solidFill>
            <a:schemeClr val="tx1"/>
          </a:solidFill>
          <a:latin typeface="+mn-ea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터틀봇</a:t>
            </a:r>
            <a:r>
              <a:rPr lang="ko-KR" altLang="en-US" dirty="0" smtClean="0"/>
              <a:t> 소개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조립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터트봇</a:t>
            </a:r>
            <a:r>
              <a:rPr lang="en-US" altLang="ko-KR" dirty="0" smtClean="0"/>
              <a:t>3 </a:t>
            </a:r>
            <a:r>
              <a:rPr lang="ko-KR" altLang="en-US" dirty="0" smtClean="0"/>
              <a:t>제어 실습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3</a:t>
            </a:r>
            <a:r>
              <a:rPr lang="ko-KR" altLang="en-US" b="1" dirty="0" smtClean="0"/>
              <a:t>번째 층에는 </a:t>
            </a:r>
            <a:r>
              <a:rPr lang="ko-KR" altLang="en-US" b="1" dirty="0" err="1" smtClean="0"/>
              <a:t>라즈베리파이와</a:t>
            </a:r>
            <a:r>
              <a:rPr lang="ko-KR" altLang="en-US" b="1" dirty="0" smtClean="0"/>
              <a:t> 라이터모듈을 설치한다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50482"/>
            <a:ext cx="2453640" cy="27011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88" y="2114550"/>
            <a:ext cx="2956773" cy="243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09" y="1927935"/>
            <a:ext cx="2829553" cy="22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65298"/>
            <a:ext cx="3398119" cy="20542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00151"/>
            <a:ext cx="2799927" cy="35813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4</a:t>
            </a:r>
            <a:r>
              <a:rPr lang="ko-KR" altLang="en-US" b="1" dirty="0" smtClean="0"/>
              <a:t>번째 층에는 라이더 모듈을 조립한다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" y="2647950"/>
            <a:ext cx="2629299" cy="1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7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나사로 모든 층을 조립한다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428750"/>
            <a:ext cx="2403128" cy="3326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32516"/>
            <a:ext cx="21147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터틀봇을</a:t>
            </a:r>
            <a:r>
              <a:rPr lang="ko-KR" altLang="en-US" sz="5400" dirty="0" smtClean="0"/>
              <a:t> 위한 </a:t>
            </a:r>
            <a:r>
              <a:rPr lang="en-US" altLang="ko-KR" sz="5400" dirty="0" smtClean="0"/>
              <a:t>PC </a:t>
            </a:r>
            <a:r>
              <a:rPr lang="ko-KR" altLang="en-US" sz="5400" dirty="0" err="1" smtClean="0"/>
              <a:t>셋업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1581150"/>
            <a:ext cx="7452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ROS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가 이미 설치가 되어 있다면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turtlebot3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관련 패키지만 설치한다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err="1" smtClean="0">
                <a:latin typeface="+mn-ea"/>
              </a:rPr>
              <a:t>가제보는</a:t>
            </a:r>
            <a:r>
              <a:rPr lang="en-US" altLang="ko-KR" dirty="0" smtClean="0">
                <a:latin typeface="+mn-ea"/>
              </a:rPr>
              <a:t> ROS2</a:t>
            </a:r>
            <a:r>
              <a:rPr lang="ko-KR" altLang="en-US" dirty="0" smtClean="0">
                <a:latin typeface="+mn-ea"/>
              </a:rPr>
              <a:t>설치</a:t>
            </a:r>
            <a:r>
              <a:rPr lang="en-US" altLang="ko-KR" dirty="0" smtClean="0">
                <a:latin typeface="+mn-ea"/>
              </a:rPr>
              <a:t>( </a:t>
            </a:r>
            <a:r>
              <a:rPr lang="ko-KR" altLang="en-US" dirty="0" smtClean="0">
                <a:latin typeface="+mn-ea"/>
              </a:rPr>
              <a:t>시간이 좀 걸림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dirty="0" err="1">
                <a:latin typeface="+mn-ea"/>
              </a:rPr>
              <a:t>카토그래퍼는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ROS2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설치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ROS2 nav2 </a:t>
            </a:r>
            <a:r>
              <a:rPr lang="ko-KR" altLang="en-US" dirty="0" smtClean="0">
                <a:latin typeface="+mn-ea"/>
              </a:rPr>
              <a:t>설치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터틀봇</a:t>
            </a:r>
            <a:r>
              <a:rPr lang="ko-KR" altLang="en-US" dirty="0" smtClean="0">
                <a:latin typeface="+mn-ea"/>
              </a:rPr>
              <a:t> 패키지 설치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도메인 아이디 설정</a:t>
            </a:r>
            <a:endParaRPr lang="ko-KR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00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가제보</a:t>
            </a:r>
            <a:r>
              <a:rPr lang="ko-KR" altLang="en-US" dirty="0" smtClean="0"/>
              <a:t> 빛 </a:t>
            </a:r>
            <a:r>
              <a:rPr lang="en-US" altLang="ko-KR" dirty="0" smtClean="0"/>
              <a:t>Nav2, cartographer SLAM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콜콘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가제보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카토그래퍼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네비게이션 설치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Vcstool</a:t>
            </a:r>
            <a:r>
              <a:rPr lang="en-US" altLang="ko-KR" dirty="0" smtClean="0"/>
              <a:t> </a:t>
            </a:r>
            <a:r>
              <a:rPr lang="ko-KR" altLang="en-US" dirty="0"/>
              <a:t>설</a:t>
            </a:r>
            <a:r>
              <a:rPr lang="ko-KR" altLang="en-US" dirty="0" smtClean="0"/>
              <a:t>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38200" y="1047750"/>
            <a:ext cx="4572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apt-get update</a:t>
            </a:r>
          </a:p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apt-get upgrade</a:t>
            </a:r>
          </a:p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wget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https://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raw.githubusercontent.com/ROBOTIS-GIT/robotis_tools/master/install_ros2_foxy.sh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chmod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755 ./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install_ros2_foxy.sh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bash ./</a:t>
            </a:r>
            <a:r>
              <a:rPr lang="en-US" altLang="ko-KR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install_ros2_foxy.sh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3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610804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</a:t>
            </a:r>
            <a:r>
              <a:rPr lang="ko-KR" altLang="en-US" sz="5400" dirty="0" smtClean="0"/>
              <a:t> 구동하기</a:t>
            </a:r>
            <a:endParaRPr lang="ko-KR" alt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581150"/>
            <a:ext cx="7452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PC 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ko-KR" altLang="en-US" dirty="0" err="1" smtClean="0">
                <a:latin typeface="+mn-ea"/>
              </a:rPr>
              <a:t>터틀텔레옵</a:t>
            </a:r>
            <a:r>
              <a:rPr lang="ko-KR" altLang="en-US" dirty="0" smtClean="0">
                <a:latin typeface="+mn-ea"/>
              </a:rPr>
              <a:t> 패키지의 </a:t>
            </a:r>
            <a:r>
              <a:rPr lang="en-US" altLang="ko-KR" dirty="0" err="1" smtClean="0">
                <a:latin typeface="+mn-ea"/>
              </a:rPr>
              <a:t>teleop_keyboard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노드를 실행한다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$ ros2 run turtlebot3_teleop </a:t>
            </a:r>
            <a:r>
              <a:rPr lang="en-US" altLang="ko-KR" dirty="0" err="1"/>
              <a:t>teleop_keyboard</a:t>
            </a:r>
            <a:endParaRPr lang="ko-KR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65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동국대 추가 특강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ubnet </a:t>
            </a:r>
            <a:r>
              <a:rPr lang="ko-KR" altLang="en-US" dirty="0" smtClean="0"/>
              <a:t>설정 하는 방법</a:t>
            </a:r>
            <a:r>
              <a:rPr lang="en-US" altLang="ko-KR" dirty="0" smtClean="0"/>
              <a:t>: </a:t>
            </a:r>
          </a:p>
          <a:p>
            <a:r>
              <a:rPr lang="ko-KR" altLang="en-US" dirty="0" err="1" smtClean="0"/>
              <a:t>터틀봇</a:t>
            </a:r>
            <a:r>
              <a:rPr lang="ko-KR" altLang="en-US" dirty="0" smtClean="0"/>
              <a:t> 코드에 </a:t>
            </a:r>
            <a:r>
              <a:rPr lang="en-US" altLang="ko-KR" dirty="0" smtClean="0"/>
              <a:t>restrain </a:t>
            </a:r>
            <a:r>
              <a:rPr lang="ko-KR" altLang="en-US" dirty="0" smtClean="0"/>
              <a:t>추가 하기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subscription </a:t>
            </a:r>
            <a:r>
              <a:rPr lang="ko-KR" altLang="en-US" dirty="0" smtClean="0"/>
              <a:t>코드 추가 하기 </a:t>
            </a:r>
            <a:endParaRPr lang="en-US" altLang="ko-KR" dirty="0"/>
          </a:p>
          <a:p>
            <a:pPr lvl="1"/>
            <a:r>
              <a:rPr lang="en-US" altLang="ko-KR" dirty="0" err="1" smtClean="0"/>
              <a:t>imu</a:t>
            </a:r>
            <a:r>
              <a:rPr lang="en-US" altLang="ko-KR" dirty="0" smtClean="0"/>
              <a:t> data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odom</a:t>
            </a:r>
            <a:r>
              <a:rPr lang="en-US" altLang="ko-KR" dirty="0" smtClean="0"/>
              <a:t> data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scan data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501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[</a:t>
            </a:r>
            <a:r>
              <a:rPr lang="ko-KR" altLang="en-US" b="1" dirty="0" smtClean="0">
                <a:latin typeface="+mn-ea"/>
                <a:ea typeface="+mn-ea"/>
              </a:rPr>
              <a:t>실습</a:t>
            </a:r>
            <a:r>
              <a:rPr lang="en-US" altLang="ko-KR" b="1" dirty="0" smtClean="0">
                <a:latin typeface="+mn-ea"/>
                <a:ea typeface="+mn-ea"/>
              </a:rPr>
              <a:t>]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CLI </a:t>
            </a:r>
            <a:r>
              <a:rPr lang="ko-KR" altLang="ko-KR" dirty="0"/>
              <a:t>명령어를 통해서</a:t>
            </a:r>
            <a:r>
              <a:rPr lang="en-US" altLang="ko-KR" dirty="0"/>
              <a:t> /</a:t>
            </a:r>
            <a:r>
              <a:rPr lang="en-US" altLang="ko-KR" dirty="0" err="1"/>
              <a:t>cmd_vel</a:t>
            </a:r>
            <a:r>
              <a:rPr lang="en-US" altLang="ko-KR" dirty="0"/>
              <a:t>, /scan, /</a:t>
            </a:r>
            <a:r>
              <a:rPr lang="en-US" altLang="ko-KR" dirty="0" err="1"/>
              <a:t>imu</a:t>
            </a:r>
            <a:r>
              <a:rPr lang="en-US" altLang="ko-KR" dirty="0"/>
              <a:t>, /</a:t>
            </a:r>
            <a:r>
              <a:rPr lang="en-US" altLang="ko-KR" dirty="0" err="1"/>
              <a:t>odom</a:t>
            </a:r>
            <a:r>
              <a:rPr lang="en-US" altLang="ko-KR" dirty="0"/>
              <a:t> </a:t>
            </a:r>
            <a:r>
              <a:rPr lang="ko-KR" altLang="ko-KR" dirty="0"/>
              <a:t>토픽 내용 확인 하기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CLI </a:t>
            </a:r>
            <a:r>
              <a:rPr lang="ko-KR" altLang="ko-KR" dirty="0"/>
              <a:t>명령어를 통해서 </a:t>
            </a:r>
            <a:r>
              <a:rPr lang="ko-KR" altLang="ko-KR" dirty="0" err="1"/>
              <a:t>터틀봇</a:t>
            </a:r>
            <a:r>
              <a:rPr lang="ko-KR" altLang="ko-KR" dirty="0"/>
              <a:t> 움직이기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3. RQT </a:t>
            </a:r>
            <a:r>
              <a:rPr lang="ko-KR" altLang="ko-KR" dirty="0"/>
              <a:t>로 노드와 토픽이 어떻게 연결되어 있는지 확인해 보자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4. </a:t>
            </a:r>
            <a:r>
              <a:rPr lang="ko-KR" altLang="ko-KR" dirty="0" err="1"/>
              <a:t>터틀심에서</a:t>
            </a:r>
            <a:r>
              <a:rPr lang="ko-KR" altLang="ko-KR" dirty="0"/>
              <a:t> 작성한</a:t>
            </a:r>
            <a:r>
              <a:rPr lang="en-US" altLang="ko-KR" dirty="0"/>
              <a:t> mpub.py </a:t>
            </a:r>
            <a:r>
              <a:rPr lang="ko-KR" altLang="ko-KR" dirty="0"/>
              <a:t>노드를 기반으로 </a:t>
            </a:r>
            <a:r>
              <a:rPr lang="ko-KR" altLang="ko-KR" dirty="0" err="1"/>
              <a:t>터틀봇을</a:t>
            </a:r>
            <a:r>
              <a:rPr lang="ko-KR" altLang="ko-KR" dirty="0"/>
              <a:t> 움직여 보자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7002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9804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6000" dirty="0" err="1" smtClean="0"/>
              <a:t>터틀봇</a:t>
            </a:r>
            <a:r>
              <a:rPr lang="ko-KR" altLang="en-US" sz="6000" dirty="0" smtClean="0"/>
              <a:t> 소개</a:t>
            </a:r>
            <a:endParaRPr lang="ko-KR" altLang="en-US" sz="6000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277192"/>
              </p:ext>
            </p:extLst>
          </p:nvPr>
        </p:nvGraphicFramePr>
        <p:xfrm>
          <a:off x="822960" y="1352550"/>
          <a:ext cx="4876800" cy="313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Bitmap Image" r:id="rId3" imgW="8451720" imgH="5442120" progId="PBrush">
                  <p:embed/>
                </p:oleObj>
              </mc:Choice>
              <mc:Fallback>
                <p:oleObj name="Bitmap Image" r:id="rId3" imgW="8451720" imgH="5442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2960" y="1352550"/>
                        <a:ext cx="4876800" cy="3139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30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590550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6000" dirty="0" err="1" smtClean="0"/>
              <a:t>터틀봇의</a:t>
            </a:r>
            <a:r>
              <a:rPr lang="ko-KR" altLang="en-US" sz="6000" dirty="0" smtClean="0"/>
              <a:t> </a:t>
            </a:r>
            <a:r>
              <a:rPr lang="en-US" altLang="ko-KR" sz="6000" dirty="0" smtClean="0"/>
              <a:t>open </a:t>
            </a:r>
            <a:r>
              <a:rPr lang="ko-KR" altLang="en-US" sz="6000" dirty="0" smtClean="0"/>
              <a:t>하드웨어</a:t>
            </a:r>
            <a:endParaRPr lang="ko-KR" altLang="en-US" sz="6000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103662"/>
              </p:ext>
            </p:extLst>
          </p:nvPr>
        </p:nvGraphicFramePr>
        <p:xfrm>
          <a:off x="1066800" y="1352550"/>
          <a:ext cx="6746875" cy="3214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Bitmap Image" r:id="rId3" imgW="8464680" imgH="4032360" progId="PBrush">
                  <p:embed/>
                </p:oleObj>
              </mc:Choice>
              <mc:Fallback>
                <p:oleObj name="Bitmap Image" r:id="rId3" imgW="8464680" imgH="4032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1352550"/>
                        <a:ext cx="6746875" cy="3214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10804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4800" dirty="0" err="1" smtClean="0"/>
              <a:t>터틀봇의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open </a:t>
            </a:r>
            <a:r>
              <a:rPr lang="ko-KR" altLang="en-US" sz="4800" dirty="0" smtClean="0"/>
              <a:t>소프트웨어</a:t>
            </a:r>
            <a:endParaRPr lang="ko-KR" altLang="en-US" sz="4800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612932"/>
              </p:ext>
            </p:extLst>
          </p:nvPr>
        </p:nvGraphicFramePr>
        <p:xfrm>
          <a:off x="990600" y="1352550"/>
          <a:ext cx="5768975" cy="34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Bitmap Image" r:id="rId3" imgW="7118280" imgH="4197240" progId="PBrush">
                  <p:embed/>
                </p:oleObj>
              </mc:Choice>
              <mc:Fallback>
                <p:oleObj name="Bitmap Image" r:id="rId3" imgW="7118280" imgH="4197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352550"/>
                        <a:ext cx="5768975" cy="34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2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436946"/>
          </a:xfrm>
        </p:spPr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특장점</a:t>
            </a:r>
            <a:endParaRPr lang="ko-KR" alt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1581150"/>
            <a:ext cx="7452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/>
              <a:t>세계에서 가장 인기있는 </a:t>
            </a:r>
            <a:r>
              <a:rPr lang="en-US" altLang="ko-KR" b="1" dirty="0"/>
              <a:t>ROS </a:t>
            </a:r>
            <a:r>
              <a:rPr lang="ko-KR" altLang="ko-KR" b="1" dirty="0"/>
              <a:t>플랫폼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저렴한 </a:t>
            </a:r>
            <a:r>
              <a:rPr lang="ko-KR" altLang="ko-KR" b="1" dirty="0"/>
              <a:t>비용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작은 </a:t>
            </a:r>
            <a:r>
              <a:rPr lang="ko-KR" altLang="ko-KR" b="1" dirty="0"/>
              <a:t>크기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ROS </a:t>
            </a:r>
            <a:r>
              <a:rPr lang="ko-KR" altLang="ko-KR" b="1" dirty="0"/>
              <a:t>표준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확장 </a:t>
            </a:r>
            <a:r>
              <a:rPr lang="ko-KR" altLang="ko-KR" b="1" dirty="0"/>
              <a:t>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ROS </a:t>
            </a:r>
            <a:r>
              <a:rPr lang="ko-KR" altLang="ko-KR" b="1" dirty="0"/>
              <a:t>용 개방 제어 보드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강력한 </a:t>
            </a:r>
            <a:r>
              <a:rPr lang="ko-KR" altLang="ko-KR" b="1" dirty="0"/>
              <a:t>센서 라인업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b="1" dirty="0" smtClean="0"/>
              <a:t>오픈 소스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38378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27481"/>
            <a:ext cx="2883744" cy="239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581150"/>
            <a:ext cx="745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베이스 플레이트를 조립한다</a:t>
            </a:r>
            <a:r>
              <a:rPr lang="en-US" altLang="ko-KR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4</a:t>
            </a:r>
            <a:r>
              <a:rPr lang="ko-KR" altLang="en-US" b="1" dirty="0" smtClean="0"/>
              <a:t>판 중 한 개는 나사를 아래에서 위로 끼운다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284790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바퀴와 모터를 조립하고 배터리 고정 핀들을 </a:t>
            </a:r>
            <a:r>
              <a:rPr lang="ko-KR" altLang="en-US" b="1" dirty="0" err="1" smtClean="0"/>
              <a:t>조립힌다</a:t>
            </a:r>
            <a:r>
              <a:rPr lang="en-US" altLang="ko-KR" b="1" dirty="0" smtClean="0"/>
              <a:t>.</a:t>
            </a:r>
            <a:endParaRPr lang="ko-KR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2181341"/>
            <a:ext cx="2057400" cy="23557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2114550"/>
            <a:ext cx="2655144" cy="25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번째 층에는 </a:t>
            </a:r>
            <a:r>
              <a:rPr lang="en-US" altLang="ko-KR" b="1" dirty="0" err="1" smtClean="0"/>
              <a:t>OpenCR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보드를 고정한다</a:t>
            </a:r>
            <a:r>
              <a:rPr lang="en-US" altLang="ko-KR" b="1" dirty="0" smtClean="0"/>
              <a:t>. </a:t>
            </a:r>
            <a:endParaRPr lang="ko-KR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1094"/>
            <a:ext cx="3115184" cy="2472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50482"/>
            <a:ext cx="2003399" cy="26024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84" y="1361904"/>
            <a:ext cx="2240394" cy="32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5400" dirty="0" err="1" smtClean="0"/>
              <a:t>터틀봇의</a:t>
            </a:r>
            <a:r>
              <a:rPr lang="ko-KR" altLang="en-US" sz="5400" dirty="0" smtClean="0"/>
              <a:t> 조립</a:t>
            </a:r>
            <a:endParaRPr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581150"/>
            <a:ext cx="745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번째 층에는 </a:t>
            </a:r>
            <a:r>
              <a:rPr lang="en-US" altLang="ko-KR" b="1" dirty="0" err="1" smtClean="0"/>
              <a:t>OpenCR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보드를 고정한다</a:t>
            </a:r>
            <a:r>
              <a:rPr lang="en-US" altLang="ko-KR" b="1" dirty="0" smtClean="0"/>
              <a:t>. </a:t>
            </a:r>
            <a:endParaRPr lang="ko-KR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1094"/>
            <a:ext cx="3115184" cy="24726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50482"/>
            <a:ext cx="2003399" cy="26024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84" y="1361904"/>
            <a:ext cx="2240394" cy="32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ppt/theme/theme2.xml><?xml version="1.0" encoding="utf-8"?>
<a:theme xmlns:a="http://schemas.openxmlformats.org/drawingml/2006/main" name="1_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284</Words>
  <Application>Microsoft Office PowerPoint</Application>
  <PresentationFormat>화면 슬라이드 쇼(16:9)</PresentationFormat>
  <Paragraphs>78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HY견고딕</vt:lpstr>
      <vt:lpstr>Gulim</vt:lpstr>
      <vt:lpstr>맑은 고딕</vt:lpstr>
      <vt:lpstr>Arial</vt:lpstr>
      <vt:lpstr>Consolas</vt:lpstr>
      <vt:lpstr>Courier New</vt:lpstr>
      <vt:lpstr>Wingdings</vt:lpstr>
      <vt:lpstr>바인드소프트</vt:lpstr>
      <vt:lpstr>1_바인드소프트</vt:lpstr>
      <vt:lpstr>Bitmap Image</vt:lpstr>
      <vt:lpstr>터트봇3 제어 실습</vt:lpstr>
      <vt:lpstr>터틀봇 소개</vt:lpstr>
      <vt:lpstr>터틀봇의 open 하드웨어</vt:lpstr>
      <vt:lpstr>터틀봇의 open 소프트웨어</vt:lpstr>
      <vt:lpstr>터틀봇의 특장점</vt:lpstr>
      <vt:lpstr>터틀봇의 조립</vt:lpstr>
      <vt:lpstr>터틀봇의 조립</vt:lpstr>
      <vt:lpstr>터틀봇의 조립</vt:lpstr>
      <vt:lpstr>터틀봇의 조립</vt:lpstr>
      <vt:lpstr>터틀봇의 조립</vt:lpstr>
      <vt:lpstr>터틀봇의 조립</vt:lpstr>
      <vt:lpstr>터틀봇의 조립</vt:lpstr>
      <vt:lpstr>터틀봇을 위한 PC 셋업</vt:lpstr>
      <vt:lpstr>가제보 빛 Nav2, cartographer SLAM 설치</vt:lpstr>
      <vt:lpstr>터틀봇 구동하기</vt:lpstr>
      <vt:lpstr>동국대 추가 특강</vt:lpstr>
      <vt:lpstr>[실습]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Sugil</cp:lastModifiedBy>
  <cp:revision>30</cp:revision>
  <dcterms:created xsi:type="dcterms:W3CDTF">2023-01-17T00:02:46Z</dcterms:created>
  <dcterms:modified xsi:type="dcterms:W3CDTF">2023-11-24T08:54:59Z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